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58" r:id="rId5"/>
    <p:sldId id="259" r:id="rId6"/>
    <p:sldId id="260" r:id="rId7"/>
    <p:sldId id="262" r:id="rId8"/>
    <p:sldId id="261" r:id="rId9"/>
    <p:sldId id="265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80" r:id="rId18"/>
    <p:sldId id="281" r:id="rId19"/>
    <p:sldId id="282" r:id="rId20"/>
    <p:sldId id="283" r:id="rId21"/>
    <p:sldId id="271" r:id="rId22"/>
    <p:sldId id="272" r:id="rId23"/>
    <p:sldId id="273" r:id="rId24"/>
    <p:sldId id="274" r:id="rId25"/>
    <p:sldId id="276" r:id="rId26"/>
    <p:sldId id="278" r:id="rId27"/>
    <p:sldId id="288" r:id="rId28"/>
    <p:sldId id="279" r:id="rId29"/>
    <p:sldId id="287" r:id="rId3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E6CAC-55B6-5363-2BE1-06D678A6A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D42C80-600B-0A08-3C4D-898DD81CB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501FEAF-618A-F229-EA6A-A873FEAC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6FF3AD-B4F5-1B26-C3E6-9CE9CFDB7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B89BE0-DA7C-27C7-F8EF-34146CAEB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01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BE121-A803-FAAA-66D3-ED5F17760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AB6D617-5E11-B33F-C7F3-B3A5060F4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F4C9EB-A1D7-E27B-C09B-2F904F8F3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DBEF70-090E-66F9-7131-C2B883B0A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645EDB-4E82-5278-6E56-72F370E2B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59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EC076DC-3849-05E9-C225-D03DBAC447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5C1F583-1004-5A77-C6DF-BEC2E92E4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A8DAF0-5CB8-0B02-2163-89E0EBFD5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60EC0E-42F6-5D77-5B4D-CA355FAE8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EACF75-19F4-E1C5-D541-E49994668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81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9BB1B-EA19-D6BB-0635-FBC24A527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E0AFA2-F292-5A01-E22D-81A9BF368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B5F948-AFBE-7B3A-4DED-BD6F9AF9E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9BC11C-5C5B-F946-8ED3-1BA7D00D9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71F689-F1E0-BFED-A059-CE7FE5497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5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22FC67-88AE-B31C-6643-8247E2509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634C66-E924-06B8-22A0-B84C20FAF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9D1758-EA64-C422-3635-F35EE4036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B868CB-B7ED-0D98-635D-D49C22045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B00C16-3A94-37B9-C2B0-FDE5F95D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15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338CD-F64C-E853-0DEA-1E2B82B10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490889-571D-0583-C241-E2AC4F8044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7141E8-3FB7-7D5F-0FAA-5A09047DA1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1DF5AAD-9D33-2A69-EDD6-1D0081D80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4A5509E-D0E0-E463-AF87-A39C75278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C32D85-B743-904F-65D5-3165C6C0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37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00AC00-4DF3-31CC-175F-3A554F66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7CFB3D-4D4F-BD6E-B382-A888496E8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4B9E5F2-E133-F22B-C109-5842D01C2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CB3EF84-D330-72E0-2A89-D299247089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D4ACC70-0865-2B05-BC50-D4B7157B4F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8A73D80-0EED-5107-D69F-88547C6B6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FB0E181-028A-3176-8E59-C5AAB6AF4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5D00913-95B9-BA5A-4336-D8960550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E9F95-E1E8-8D3F-4349-90FE6A7C5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71597F-379F-6E1E-EAF8-EE0F615A8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61EC1EA-43B5-31AE-73FD-01DE71BD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3306599-0F5D-2FD6-FF63-ABE690B1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04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DE3234A-F2EB-089D-E89D-20F326A5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79C1117-8E05-AB85-718C-A9F83A483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F89495C-421D-BE3B-6603-71F4A37D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51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DFA90-D3A8-014F-DB7F-D201A2A19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BD098C-0F06-FCF5-1D8F-43069132E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9E8856E-AA30-4CED-A825-2533F56A0D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0C1354-2C09-A177-467E-14AD48606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6808E9-DC61-42A9-4F68-0D0B49156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60D133-4667-04A5-8897-50A01C5F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784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F09C1-9D9C-EC93-87CE-693ECEFC2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894F7DD-C89C-10DC-2B09-B8CEC90E4F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A1154DE-7A33-57C9-7439-49CF49A047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EE9E6C1-75CD-6BC6-F0B7-DEF38A2AE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4638F-B4D3-8A8E-9844-C52628E10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30F9BB-8287-7F97-5EAE-D7AF6BF4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78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208BBFC-52EB-CDEB-4A56-D4F2E4B46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4D8B1D-0138-1A60-4A17-3C9163377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DC73E7-3CDB-5F75-3E9B-2663162FB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3A9AA-350E-4F4B-8862-AABBD2B54C95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9C22E83-2795-9C7B-E9C6-FF7A02DC8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EB123C-83B6-67DE-8013-B1241EE0BF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B04BA-4000-4FB1-9F6F-AE0225E224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35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E881572-74D0-E3F8-1DA7-9FD95A86FE1D}"/>
              </a:ext>
            </a:extLst>
          </p:cNvPr>
          <p:cNvSpPr txBox="1"/>
          <p:nvPr/>
        </p:nvSpPr>
        <p:spPr>
          <a:xfrm>
            <a:off x="452927" y="350378"/>
            <a:ext cx="11118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MAANDAG 10 OKTOBER 2022 WERKGROEP GENEALOGIE VAN HCC REGIO ZEELAND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2C4756-9B45-7F45-160B-A48FC96B4614}"/>
              </a:ext>
            </a:extLst>
          </p:cNvPr>
          <p:cNvSpPr txBox="1"/>
          <p:nvPr/>
        </p:nvSpPr>
        <p:spPr>
          <a:xfrm>
            <a:off x="3267341" y="1291930"/>
            <a:ext cx="5657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b="1" dirty="0">
                <a:solidFill>
                  <a:srgbClr val="FF0000"/>
                </a:solidFill>
                <a:highlight>
                  <a:srgbClr val="FFFF00"/>
                </a:highlight>
              </a:rPr>
              <a:t>PRESENTEERT: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2601BDB-3097-217B-F8BC-885F6355E9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553" y="4826231"/>
            <a:ext cx="9396825" cy="180317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750A340-6A0C-F5A4-EE7E-CE089892D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17" y="3077865"/>
            <a:ext cx="6407165" cy="1109766"/>
          </a:xfrm>
          <a:prstGeom prst="rect">
            <a:avLst/>
          </a:prstGeom>
        </p:spPr>
      </p:pic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2E872E6F-6627-C3E9-11F0-4092BE3DF7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657" y="936306"/>
            <a:ext cx="2366900" cy="1709428"/>
          </a:xfrm>
          <a:prstGeom prst="rect">
            <a:avLst/>
          </a:prstGeom>
        </p:spPr>
      </p:pic>
      <p:pic>
        <p:nvPicPr>
          <p:cNvPr id="6" name="zomerinzeeland">
            <a:hlinkClick r:id="" action="ppaction://media"/>
            <a:extLst>
              <a:ext uri="{FF2B5EF4-FFF2-40B4-BE49-F238E27FC236}">
                <a16:creationId xmlns:a16="http://schemas.microsoft.com/office/drawing/2014/main" id="{8830F60C-34F3-E78D-F6CC-16BD399538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66505" y="5848883"/>
            <a:ext cx="609600" cy="609600"/>
          </a:xfrm>
          <a:prstGeom prst="rect">
            <a:avLst/>
          </a:prstGeom>
        </p:spPr>
      </p:pic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783C5FBF-9DBA-4BDD-65A9-660D5C4DAF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83" y="936306"/>
            <a:ext cx="2366900" cy="170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78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, persoon&#10;&#10;Automatisch gegenereerde beschrijving">
            <a:extLst>
              <a:ext uri="{FF2B5EF4-FFF2-40B4-BE49-F238E27FC236}">
                <a16:creationId xmlns:a16="http://schemas.microsoft.com/office/drawing/2014/main" id="{B2D61481-E5EB-1D4D-B800-AF2E02F23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257253"/>
            <a:ext cx="6937933" cy="4176202"/>
          </a:xfrm>
          <a:prstGeom prst="rect">
            <a:avLst/>
          </a:prstGeom>
        </p:spPr>
      </p:pic>
      <p:pic>
        <p:nvPicPr>
          <p:cNvPr id="7" name="Afbeelding 6" descr="Afbeelding met persoon&#10;&#10;Automatisch gegenereerde beschrijving">
            <a:extLst>
              <a:ext uri="{FF2B5EF4-FFF2-40B4-BE49-F238E27FC236}">
                <a16:creationId xmlns:a16="http://schemas.microsoft.com/office/drawing/2014/main" id="{A1831296-73F3-B313-D1CD-A5252A483F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728" y="1945121"/>
            <a:ext cx="6304490" cy="4321751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9B689E5-A20F-C0F9-8925-5384F1D50B16}"/>
              </a:ext>
            </a:extLst>
          </p:cNvPr>
          <p:cNvSpPr txBox="1"/>
          <p:nvPr/>
        </p:nvSpPr>
        <p:spPr>
          <a:xfrm>
            <a:off x="7323746" y="111095"/>
            <a:ext cx="46745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We  werden niet alleen  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“ getrakteerd “ op oude, Genealogische gegevens, 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er was ook……………………..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8A97DAB-D90C-F2E1-88FB-805848D09F87}"/>
              </a:ext>
            </a:extLst>
          </p:cNvPr>
          <p:cNvSpPr txBox="1"/>
          <p:nvPr/>
        </p:nvSpPr>
        <p:spPr>
          <a:xfrm>
            <a:off x="83387" y="4657666"/>
            <a:ext cx="568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KOFFIE en/of THEE,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En deze was niet “oud “ 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Deze was lekker vers en lekker warm</a:t>
            </a:r>
          </a:p>
        </p:txBody>
      </p:sp>
    </p:spTree>
    <p:extLst>
      <p:ext uri="{BB962C8B-B14F-4D97-AF65-F5344CB8AC3E}">
        <p14:creationId xmlns:p14="http://schemas.microsoft.com/office/powerpoint/2010/main" val="4573572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3000">
        <p159:morph option="byObject"/>
      </p:transition>
    </mc:Choice>
    <mc:Fallback xmlns=""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persoon&#10;&#10;Automatisch gegenereerde beschrijving">
            <a:extLst>
              <a:ext uri="{FF2B5EF4-FFF2-40B4-BE49-F238E27FC236}">
                <a16:creationId xmlns:a16="http://schemas.microsoft.com/office/drawing/2014/main" id="{DED850D3-9F52-5877-9C23-27A953BD9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2" y="140579"/>
            <a:ext cx="11425727" cy="655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6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persoon&#10;&#10;Automatisch gegenereerde beschrijving">
            <a:extLst>
              <a:ext uri="{FF2B5EF4-FFF2-40B4-BE49-F238E27FC236}">
                <a16:creationId xmlns:a16="http://schemas.microsoft.com/office/drawing/2014/main" id="{1120AC5B-73C5-BACF-8E77-CFC783FA2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16" y="139658"/>
            <a:ext cx="6462302" cy="3791408"/>
          </a:xfrm>
          <a:prstGeom prst="rect">
            <a:avLst/>
          </a:prstGeom>
        </p:spPr>
      </p:pic>
      <p:pic>
        <p:nvPicPr>
          <p:cNvPr id="5" name="Afbeelding 4" descr="Afbeelding met tekst, persoon, mensen, werken&#10;&#10;Automatisch gegenereerde beschrijving">
            <a:extLst>
              <a:ext uri="{FF2B5EF4-FFF2-40B4-BE49-F238E27FC236}">
                <a16:creationId xmlns:a16="http://schemas.microsoft.com/office/drawing/2014/main" id="{62A95433-DB04-FDE3-01B3-626196987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34" y="2582529"/>
            <a:ext cx="6603050" cy="3833231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B0E9E59-4BE2-1FB1-801D-023F351649AC}"/>
              </a:ext>
            </a:extLst>
          </p:cNvPr>
          <p:cNvSpPr txBox="1"/>
          <p:nvPr/>
        </p:nvSpPr>
        <p:spPr>
          <a:xfrm>
            <a:off x="7050280" y="442240"/>
            <a:ext cx="4486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Na de PAUZE gingen we weer verder met de presentatie…………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D67DBC1-7CEC-C801-1249-735B48E50B11}"/>
              </a:ext>
            </a:extLst>
          </p:cNvPr>
          <p:cNvSpPr txBox="1"/>
          <p:nvPr/>
        </p:nvSpPr>
        <p:spPr>
          <a:xfrm>
            <a:off x="350377" y="4050028"/>
            <a:ext cx="48796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En iedereen luisterde vol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aandacht naar  </a:t>
            </a:r>
            <a:r>
              <a:rPr lang="nl-NL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Fred</a:t>
            </a:r>
            <a:r>
              <a:rPr lang="nl-NL" sz="2800" b="1" dirty="0">
                <a:solidFill>
                  <a:srgbClr val="FFFF00"/>
                </a:solidFill>
              </a:rPr>
              <a:t>,  die op een boeiende en begrijpelijke wijze, tekst en uitleg gaf…………..</a:t>
            </a:r>
          </a:p>
        </p:txBody>
      </p:sp>
    </p:spTree>
    <p:extLst>
      <p:ext uri="{BB962C8B-B14F-4D97-AF65-F5344CB8AC3E}">
        <p14:creationId xmlns:p14="http://schemas.microsoft.com/office/powerpoint/2010/main" val="366251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persoon, person, werken&#10;&#10;Automatisch gegenereerde beschrijving">
            <a:extLst>
              <a:ext uri="{FF2B5EF4-FFF2-40B4-BE49-F238E27FC236}">
                <a16:creationId xmlns:a16="http://schemas.microsoft.com/office/drawing/2014/main" id="{AE64C6E7-C225-0D49-868D-989EC01C2A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52" y="194683"/>
            <a:ext cx="11853017" cy="64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3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A14FF35-C16D-F319-525C-B23A3237B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07" y="206448"/>
            <a:ext cx="11647918" cy="644510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B4DD192-E95A-DBBF-2EC5-60BBBC7551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51" y="3666145"/>
            <a:ext cx="2765878" cy="228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9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8A2225B-E092-58C4-FE14-A7EC05261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53" y="155589"/>
            <a:ext cx="11656464" cy="65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6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953CFDD-5BB3-5469-98B8-57C3C2D77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24" y="135675"/>
            <a:ext cx="8598057" cy="658665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AA2C96B-8F1D-BF50-DE28-C59B3ED56A12}"/>
              </a:ext>
            </a:extLst>
          </p:cNvPr>
          <p:cNvSpPr txBox="1"/>
          <p:nvPr/>
        </p:nvSpPr>
        <p:spPr>
          <a:xfrm>
            <a:off x="8981630" y="1008404"/>
            <a:ext cx="293975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Niet alleen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“ VELE HANDEN “</a:t>
            </a:r>
          </a:p>
          <a:p>
            <a:pPr algn="ctr"/>
            <a:endParaRPr lang="nl-NL" sz="2800" b="1" dirty="0">
              <a:solidFill>
                <a:srgbClr val="FFFF00"/>
              </a:solidFill>
            </a:endParaRPr>
          </a:p>
          <a:p>
            <a:pPr algn="ctr"/>
            <a:endParaRPr lang="nl-NL" sz="2800" b="1" dirty="0">
              <a:solidFill>
                <a:srgbClr val="FFFF00"/>
              </a:solidFill>
            </a:endParaRP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Maar vele bronnen op het gebied van Genealogisch onderzoek passeerden de revue………</a:t>
            </a:r>
          </a:p>
        </p:txBody>
      </p:sp>
    </p:spTree>
    <p:extLst>
      <p:ext uri="{BB962C8B-B14F-4D97-AF65-F5344CB8AC3E}">
        <p14:creationId xmlns:p14="http://schemas.microsoft.com/office/powerpoint/2010/main" val="25237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3EBF2C2-1935-2C31-5460-4D76C4A12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270" y="203949"/>
            <a:ext cx="9840356" cy="645010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B1E3203-3A67-937F-06B5-2BFCA288FC55}"/>
              </a:ext>
            </a:extLst>
          </p:cNvPr>
          <p:cNvSpPr txBox="1"/>
          <p:nvPr/>
        </p:nvSpPr>
        <p:spPr>
          <a:xfrm>
            <a:off x="-76914" y="426140"/>
            <a:ext cx="236718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FFFF00"/>
                </a:solidFill>
              </a:rPr>
              <a:t>Veel INFORMATIE </a:t>
            </a:r>
          </a:p>
          <a:p>
            <a:pPr algn="ctr"/>
            <a:endParaRPr lang="nl-NL" sz="2400" b="1" dirty="0">
              <a:solidFill>
                <a:srgbClr val="FFFF00"/>
              </a:solidFill>
            </a:endParaRP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Veel HERKENNING,</a:t>
            </a:r>
          </a:p>
          <a:p>
            <a:pPr algn="ctr"/>
            <a:endParaRPr lang="nl-NL" sz="2400" b="1" dirty="0">
              <a:solidFill>
                <a:srgbClr val="FFFF00"/>
              </a:solidFill>
            </a:endParaRP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PEN, PAPIER</a:t>
            </a: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en de SMARTPHONE</a:t>
            </a: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bij de hand,</a:t>
            </a:r>
          </a:p>
          <a:p>
            <a:pPr algn="ctr"/>
            <a:endParaRPr lang="nl-NL" sz="2400" b="1" dirty="0">
              <a:solidFill>
                <a:srgbClr val="FFFF00"/>
              </a:solidFill>
            </a:endParaRP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om </a:t>
            </a:r>
          </a:p>
          <a:p>
            <a:pPr algn="ctr"/>
            <a:endParaRPr lang="nl-NL" sz="2400" b="1" dirty="0">
              <a:solidFill>
                <a:srgbClr val="FFFF00"/>
              </a:solidFill>
            </a:endParaRP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NOTITIES</a:t>
            </a:r>
          </a:p>
          <a:p>
            <a:pPr algn="ctr"/>
            <a:r>
              <a:rPr lang="nl-NL" sz="2400" b="1" dirty="0">
                <a:solidFill>
                  <a:srgbClr val="FFFF00"/>
                </a:solidFill>
              </a:rPr>
              <a:t>te maken</a:t>
            </a:r>
          </a:p>
        </p:txBody>
      </p:sp>
    </p:spTree>
    <p:extLst>
      <p:ext uri="{BB962C8B-B14F-4D97-AF65-F5344CB8AC3E}">
        <p14:creationId xmlns:p14="http://schemas.microsoft.com/office/powerpoint/2010/main" val="361930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E419C4E-83D4-327D-36AC-861D44D8C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78" y="106553"/>
            <a:ext cx="5388284" cy="312803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ACA56F1-817D-ACBD-1AC5-5C1170CD0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59" y="3503451"/>
            <a:ext cx="4533224" cy="324799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3AD2A0F-C4E9-41A7-2B40-98D5F14BE9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436" y="918213"/>
            <a:ext cx="6087305" cy="396998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01B7611-6CAF-98BE-7A74-9676568E6EDB}"/>
              </a:ext>
            </a:extLst>
          </p:cNvPr>
          <p:cNvSpPr txBox="1"/>
          <p:nvPr/>
        </p:nvSpPr>
        <p:spPr>
          <a:xfrm>
            <a:off x="6625912" y="5247119"/>
            <a:ext cx="51758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Soms zegt een “ FOTO “ 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meer dan 1000 woorden ……</a:t>
            </a:r>
          </a:p>
        </p:txBody>
      </p:sp>
    </p:spTree>
    <p:extLst>
      <p:ext uri="{BB962C8B-B14F-4D97-AF65-F5344CB8AC3E}">
        <p14:creationId xmlns:p14="http://schemas.microsoft.com/office/powerpoint/2010/main" val="76741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A2A1C167-B161-3DE9-5F10-E242DB227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11" y="223576"/>
            <a:ext cx="11525460" cy="6410848"/>
          </a:xfrm>
          <a:prstGeom prst="rect">
            <a:avLst/>
          </a:prstGeom>
        </p:spPr>
      </p:pic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BCD3AE26-C326-F4E0-1C2C-E68730D58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4492">
            <a:off x="1808689" y="3786704"/>
            <a:ext cx="3262028" cy="229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5627C-05DA-DD17-4B37-B11F488012B7}"/>
              </a:ext>
            </a:extLst>
          </p:cNvPr>
          <p:cNvSpPr txBox="1"/>
          <p:nvPr/>
        </p:nvSpPr>
        <p:spPr>
          <a:xfrm>
            <a:off x="431561" y="194163"/>
            <a:ext cx="10958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ZOEKEN IN “ NEDERLAND, DUITSLAND en BELGIE “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5EFD552-8DBF-9F6C-038B-872E266F0BDB}"/>
              </a:ext>
            </a:extLst>
          </p:cNvPr>
          <p:cNvSpPr txBox="1"/>
          <p:nvPr/>
        </p:nvSpPr>
        <p:spPr>
          <a:xfrm>
            <a:off x="4903149" y="1051854"/>
            <a:ext cx="1856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4000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/>
              </a:rPr>
              <a:t>DOOR :</a:t>
            </a:r>
            <a:endParaRPr kumimoji="0" lang="nl-NL" sz="4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B79761B-B3A7-1BD2-6A70-F4DD13D8189F}"/>
              </a:ext>
            </a:extLst>
          </p:cNvPr>
          <p:cNvSpPr txBox="1"/>
          <p:nvPr/>
        </p:nvSpPr>
        <p:spPr>
          <a:xfrm>
            <a:off x="1373022" y="3559146"/>
            <a:ext cx="9075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7200" b="1" dirty="0">
                <a:solidFill>
                  <a:srgbClr val="FF0000"/>
                </a:solidFill>
                <a:highlight>
                  <a:srgbClr val="FFFF00"/>
                </a:highlight>
              </a:rPr>
              <a:t>FRED BALTUS ……………</a:t>
            </a:r>
          </a:p>
        </p:txBody>
      </p:sp>
      <p:pic>
        <p:nvPicPr>
          <p:cNvPr id="9" name="Afbeelding 8" descr="Afbeelding met tekst&#10;&#10;Automatisch gegenereerde beschrijving">
            <a:extLst>
              <a:ext uri="{FF2B5EF4-FFF2-40B4-BE49-F238E27FC236}">
                <a16:creationId xmlns:a16="http://schemas.microsoft.com/office/drawing/2014/main" id="{71BCF8B0-686E-5530-9194-97FEE5E4E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8" y="1051856"/>
            <a:ext cx="3264209" cy="2357485"/>
          </a:xfrm>
          <a:prstGeom prst="rect">
            <a:avLst/>
          </a:prstGeom>
        </p:spPr>
      </p:pic>
      <p:pic>
        <p:nvPicPr>
          <p:cNvPr id="10" name="Afbeelding 9" descr="Afbeelding met tekst&#10;&#10;Automatisch gegenereerde beschrijving">
            <a:extLst>
              <a:ext uri="{FF2B5EF4-FFF2-40B4-BE49-F238E27FC236}">
                <a16:creationId xmlns:a16="http://schemas.microsoft.com/office/drawing/2014/main" id="{C1E5D69A-4248-AE9F-EC63-305A1AB3D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447" y="1051855"/>
            <a:ext cx="3264209" cy="2357485"/>
          </a:xfrm>
          <a:prstGeom prst="rect">
            <a:avLst/>
          </a:prstGeom>
        </p:spPr>
      </p:pic>
      <p:pic>
        <p:nvPicPr>
          <p:cNvPr id="4" name="Afbeelding 3" descr="Afbeelding met vlag, object, lucht, buiten&#10;&#10;Automatisch gegenereerde beschrijving">
            <a:extLst>
              <a:ext uri="{FF2B5EF4-FFF2-40B4-BE49-F238E27FC236}">
                <a16:creationId xmlns:a16="http://schemas.microsoft.com/office/drawing/2014/main" id="{7A10881A-A4C5-C713-75F9-0E1275346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142" y="4851287"/>
            <a:ext cx="1984882" cy="1895515"/>
          </a:xfrm>
          <a:prstGeom prst="rect">
            <a:avLst/>
          </a:prstGeom>
        </p:spPr>
      </p:pic>
      <p:pic>
        <p:nvPicPr>
          <p:cNvPr id="6" name="Afbeelding 5" descr="Afbeelding met vlag&#10;&#10;Automatisch gegenereerde beschrijving">
            <a:extLst>
              <a:ext uri="{FF2B5EF4-FFF2-40B4-BE49-F238E27FC236}">
                <a16:creationId xmlns:a16="http://schemas.microsoft.com/office/drawing/2014/main" id="{E2D1B39D-86BA-8BD6-40D1-F26CBF39C1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563" y="4851287"/>
            <a:ext cx="1895515" cy="189551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F892163F-3B85-842D-B05A-D59251770A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06" y="4834453"/>
            <a:ext cx="2509615" cy="1882211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2D8651E-15F0-0D66-4A83-3E748BAE61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150" y="1851552"/>
            <a:ext cx="1518202" cy="155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05219"/>
      </p:ext>
    </p:extLst>
  </p:cSld>
  <p:clrMapOvr>
    <a:masterClrMapping/>
  </p:clrMapOvr>
  <p:transition spd="slow"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ECCF733-F149-7668-E7BE-D4FCCD06A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1" y="273382"/>
            <a:ext cx="8074512" cy="4687451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0B4E66C-390D-959C-6690-D96EE635D147}"/>
              </a:ext>
            </a:extLst>
          </p:cNvPr>
          <p:cNvSpPr txBox="1"/>
          <p:nvPr/>
        </p:nvSpPr>
        <p:spPr>
          <a:xfrm>
            <a:off x="8443246" y="1709166"/>
            <a:ext cx="34012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Niet alleen, PEN, PAPIER, en SMARTPHONE  waren voorhanden……..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D0488F5-95D4-C712-E2B2-242777371C9F}"/>
              </a:ext>
            </a:extLst>
          </p:cNvPr>
          <p:cNvSpPr txBox="1"/>
          <p:nvPr/>
        </p:nvSpPr>
        <p:spPr>
          <a:xfrm>
            <a:off x="189271" y="5418034"/>
            <a:ext cx="11706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Werkgroepleden die een laptop bij zich hadden, konden de genoemde  SITE’S in de presentatie, gelijk bezoeken en bekijken………….…..</a:t>
            </a:r>
          </a:p>
        </p:txBody>
      </p:sp>
    </p:spTree>
    <p:extLst>
      <p:ext uri="{BB962C8B-B14F-4D97-AF65-F5344CB8AC3E}">
        <p14:creationId xmlns:p14="http://schemas.microsoft.com/office/powerpoint/2010/main" val="306342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binnen, persoon, staand&#10;&#10;Automatisch gegenereerde beschrijving">
            <a:extLst>
              <a:ext uri="{FF2B5EF4-FFF2-40B4-BE49-F238E27FC236}">
                <a16:creationId xmlns:a16="http://schemas.microsoft.com/office/drawing/2014/main" id="{46D4975B-186A-D8B7-7751-0B4FA4FED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2" y="148461"/>
            <a:ext cx="11832169" cy="574068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C0EA480E-19B4-88BE-DCE6-64B4F4E3C606}"/>
              </a:ext>
            </a:extLst>
          </p:cNvPr>
          <p:cNvSpPr txBox="1"/>
          <p:nvPr/>
        </p:nvSpPr>
        <p:spPr>
          <a:xfrm>
            <a:off x="648056" y="5873142"/>
            <a:ext cx="10895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>
                <a:solidFill>
                  <a:srgbClr val="FFFF00"/>
                </a:solidFill>
              </a:rPr>
              <a:t>VRAGEN………. ? GEEN VRAGEN ! </a:t>
            </a:r>
          </a:p>
        </p:txBody>
      </p:sp>
    </p:spTree>
    <p:extLst>
      <p:ext uri="{BB962C8B-B14F-4D97-AF65-F5344CB8AC3E}">
        <p14:creationId xmlns:p14="http://schemas.microsoft.com/office/powerpoint/2010/main" val="127054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persoon&#10;&#10;Automatisch gegenereerde beschrijving">
            <a:extLst>
              <a:ext uri="{FF2B5EF4-FFF2-40B4-BE49-F238E27FC236}">
                <a16:creationId xmlns:a16="http://schemas.microsoft.com/office/drawing/2014/main" id="{9BEED32E-3FC4-F9DE-0105-FEDF2C2D5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65" y="221672"/>
            <a:ext cx="11537870" cy="646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persoon, vloer, binnen&#10;&#10;Automatisch gegenereerde beschrijving">
            <a:extLst>
              <a:ext uri="{FF2B5EF4-FFF2-40B4-BE49-F238E27FC236}">
                <a16:creationId xmlns:a16="http://schemas.microsoft.com/office/drawing/2014/main" id="{1948C310-3A94-7DF8-1695-B2A4AC9E2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63" y="290504"/>
            <a:ext cx="6571747" cy="3815059"/>
          </a:xfrm>
          <a:prstGeom prst="rect">
            <a:avLst/>
          </a:prstGeom>
        </p:spPr>
      </p:pic>
      <p:pic>
        <p:nvPicPr>
          <p:cNvPr id="5" name="Afbeelding 4" descr="Afbeelding met tekst, binnen, persoon&#10;&#10;Automatisch gegenereerde beschrijving">
            <a:extLst>
              <a:ext uri="{FF2B5EF4-FFF2-40B4-BE49-F238E27FC236}">
                <a16:creationId xmlns:a16="http://schemas.microsoft.com/office/drawing/2014/main" id="{4CFAA1DD-2B74-C07C-A009-9FC655B92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980" y="2078180"/>
            <a:ext cx="5572061" cy="4585855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34D1E6E-B115-9F45-571E-DD8081755B91}"/>
              </a:ext>
            </a:extLst>
          </p:cNvPr>
          <p:cNvSpPr txBox="1"/>
          <p:nvPr/>
        </p:nvSpPr>
        <p:spPr>
          <a:xfrm>
            <a:off x="7128501" y="193965"/>
            <a:ext cx="46923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Aan alles komt een eind,</a:t>
            </a:r>
          </a:p>
          <a:p>
            <a:pPr algn="ctr"/>
            <a:r>
              <a:rPr lang="nl-NL" sz="2800" b="1" dirty="0">
                <a:solidFill>
                  <a:srgbClr val="FFFF00"/>
                </a:solidFill>
              </a:rPr>
              <a:t>ook aan deze, ruim twéé uur durende en boeiende presentatie……..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0809E59-E057-6D74-7BB2-0EE74D2951DB}"/>
              </a:ext>
            </a:extLst>
          </p:cNvPr>
          <p:cNvSpPr txBox="1"/>
          <p:nvPr/>
        </p:nvSpPr>
        <p:spPr>
          <a:xfrm>
            <a:off x="546931" y="4227230"/>
            <a:ext cx="54037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FFFF00"/>
                </a:solidFill>
              </a:rPr>
              <a:t>En aangezien er géén vragen meer waren, vroeg  </a:t>
            </a:r>
            <a:r>
              <a:rPr lang="nl-NL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Han</a:t>
            </a:r>
            <a:r>
              <a:rPr lang="nl-NL" sz="2800" b="1" dirty="0">
                <a:solidFill>
                  <a:srgbClr val="FFFF00"/>
                </a:solidFill>
              </a:rPr>
              <a:t> nog even om aandacht, en wilde hij </a:t>
            </a:r>
            <a:r>
              <a:rPr lang="nl-NL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Fred</a:t>
            </a:r>
            <a:r>
              <a:rPr lang="nl-NL" sz="2800" b="1" dirty="0">
                <a:solidFill>
                  <a:srgbClr val="FFFF00"/>
                </a:solidFill>
              </a:rPr>
              <a:t> HARTELIJK BEDANKEN op originele Zeeuwse wijze….……</a:t>
            </a:r>
          </a:p>
        </p:txBody>
      </p:sp>
    </p:spTree>
    <p:extLst>
      <p:ext uri="{BB962C8B-B14F-4D97-AF65-F5344CB8AC3E}">
        <p14:creationId xmlns:p14="http://schemas.microsoft.com/office/powerpoint/2010/main" val="16971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binnen&#10;&#10;Automatisch gegenereerde beschrijving">
            <a:extLst>
              <a:ext uri="{FF2B5EF4-FFF2-40B4-BE49-F238E27FC236}">
                <a16:creationId xmlns:a16="http://schemas.microsoft.com/office/drawing/2014/main" id="{A715C5A5-28FE-99F7-AFA6-660DD7341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5" y="185431"/>
            <a:ext cx="11674764" cy="557344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C2958EE6-2217-9EBB-3608-CF1DF63578E0}"/>
              </a:ext>
            </a:extLst>
          </p:cNvPr>
          <p:cNvSpPr txBox="1"/>
          <p:nvPr/>
        </p:nvSpPr>
        <p:spPr>
          <a:xfrm>
            <a:off x="240145" y="5973510"/>
            <a:ext cx="117752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>
                <a:solidFill>
                  <a:srgbClr val="FFFF00"/>
                </a:solidFill>
              </a:rPr>
              <a:t>Namens de HCC Regio Zeeland, namens de HCC Genealogie interessegroep, namens ons allemaal.....</a:t>
            </a:r>
          </a:p>
        </p:txBody>
      </p:sp>
    </p:spTree>
    <p:extLst>
      <p:ext uri="{BB962C8B-B14F-4D97-AF65-F5344CB8AC3E}">
        <p14:creationId xmlns:p14="http://schemas.microsoft.com/office/powerpoint/2010/main" val="262615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C7FC6BF3-F81F-EE4A-A083-A870428C6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8" y="102182"/>
            <a:ext cx="11996352" cy="658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9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D68C31BF-5A69-9F48-0EAF-ED8145A98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95" y="146889"/>
            <a:ext cx="11945579" cy="5777662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3C2BA00-336A-12F4-5E96-89BBECAE00A1}"/>
              </a:ext>
            </a:extLst>
          </p:cNvPr>
          <p:cNvSpPr txBox="1"/>
          <p:nvPr/>
        </p:nvSpPr>
        <p:spPr>
          <a:xfrm>
            <a:off x="122595" y="6065404"/>
            <a:ext cx="120681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b="1" dirty="0">
                <a:solidFill>
                  <a:srgbClr val="FFFF00"/>
                </a:solidFill>
              </a:rPr>
              <a:t>Een mand vol met Zeeuwse lekkernijen om samen met je partner van te genieten…</a:t>
            </a:r>
          </a:p>
        </p:txBody>
      </p:sp>
    </p:spTree>
    <p:extLst>
      <p:ext uri="{BB962C8B-B14F-4D97-AF65-F5344CB8AC3E}">
        <p14:creationId xmlns:p14="http://schemas.microsoft.com/office/powerpoint/2010/main" val="402304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08C4894-5781-4776-45EA-208A3543C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Afbeelding 5" descr="Afbeelding met binnen&#10;&#10;Automatisch gegenereerde beschrijving">
            <a:extLst>
              <a:ext uri="{FF2B5EF4-FFF2-40B4-BE49-F238E27FC236}">
                <a16:creationId xmlns:a16="http://schemas.microsoft.com/office/drawing/2014/main" id="{A3207EF4-7D17-C2B0-0BA1-19291A5ED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46571" y="5854203"/>
            <a:ext cx="677916" cy="67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40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tekst, schermafbeelding, plant&#10;&#10;Automatisch gegenereerde beschrijving">
            <a:extLst>
              <a:ext uri="{FF2B5EF4-FFF2-40B4-BE49-F238E27FC236}">
                <a16:creationId xmlns:a16="http://schemas.microsoft.com/office/drawing/2014/main" id="{D92F47D9-DFC3-0993-9A80-8C76DAA3C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35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/>
    </mc:Choice>
    <mc:Fallback xmlns="">
      <p:transition spd="slow" advClick="0" advTm="30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233954C-27E6-039E-3973-3E1AB818F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32" y="228594"/>
            <a:ext cx="6407165" cy="1109766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01CF242-ED5F-AEB0-4011-8EEB6B174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001" y="3557416"/>
            <a:ext cx="9396825" cy="1803175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D9F518B3-8B49-3550-B18A-9E0B76B2F864}"/>
              </a:ext>
            </a:extLst>
          </p:cNvPr>
          <p:cNvSpPr txBox="1"/>
          <p:nvPr/>
        </p:nvSpPr>
        <p:spPr>
          <a:xfrm>
            <a:off x="384561" y="1618424"/>
            <a:ext cx="109557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EINDE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BEDANKT VOOR UW AANDACHT !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AE23F9E-3603-8622-43C7-7226F0DE332B}"/>
              </a:ext>
            </a:extLst>
          </p:cNvPr>
          <p:cNvSpPr txBox="1"/>
          <p:nvPr/>
        </p:nvSpPr>
        <p:spPr>
          <a:xfrm>
            <a:off x="2941701" y="6213154"/>
            <a:ext cx="8313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FFFF00"/>
                </a:solidFill>
              </a:rPr>
              <a:t>Creatie PowerPoint en foto’s: Erik Mulder Fotografie © oktober 2022</a:t>
            </a:r>
          </a:p>
        </p:txBody>
      </p:sp>
      <p:pic>
        <p:nvPicPr>
          <p:cNvPr id="7" name="Afbeelding 6" descr="Afbeelding met person, persoon, muur, bril&#10;&#10;Automatisch gegenereerde beschrijving">
            <a:extLst>
              <a:ext uri="{FF2B5EF4-FFF2-40B4-BE49-F238E27FC236}">
                <a16:creationId xmlns:a16="http://schemas.microsoft.com/office/drawing/2014/main" id="{4A89A32D-A324-3BDE-87CA-DBC1BBA9D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826" y="5517069"/>
            <a:ext cx="1389117" cy="109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0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C90D9AE-0BB6-FEB6-3CCE-D672C9C793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15" y="135664"/>
            <a:ext cx="11844472" cy="655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elektronica, schermafbeelding, scherm&#10;&#10;Automatisch gegenereerde beschrijving">
            <a:extLst>
              <a:ext uri="{FF2B5EF4-FFF2-40B4-BE49-F238E27FC236}">
                <a16:creationId xmlns:a16="http://schemas.microsoft.com/office/drawing/2014/main" id="{4C69E16D-768A-84E2-ED5A-9A03A8878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63" y="288672"/>
            <a:ext cx="11125274" cy="645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9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vloer, binnen, persoon&#10;&#10;Automatisch gegenereerde beschrijving">
            <a:extLst>
              <a:ext uri="{FF2B5EF4-FFF2-40B4-BE49-F238E27FC236}">
                <a16:creationId xmlns:a16="http://schemas.microsoft.com/office/drawing/2014/main" id="{137CCF69-F9FE-9784-1D60-354BBB1F7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00" y="267854"/>
            <a:ext cx="3717818" cy="6404242"/>
          </a:xfrm>
          <a:prstGeom prst="rect">
            <a:avLst/>
          </a:prstGeom>
        </p:spPr>
      </p:pic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416341B0-8049-51FC-97F4-5C74CF896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789" y="267853"/>
            <a:ext cx="7752211" cy="640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0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binnen&#10;&#10;Automatisch gegenereerde beschrijving">
            <a:extLst>
              <a:ext uri="{FF2B5EF4-FFF2-40B4-BE49-F238E27FC236}">
                <a16:creationId xmlns:a16="http://schemas.microsoft.com/office/drawing/2014/main" id="{3153F12C-CD49-1093-A6A2-88114BB3A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167713"/>
            <a:ext cx="11684000" cy="652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6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CE9FEC07-5751-9FE8-B0B6-D4EBC5EE6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541" y="2701230"/>
            <a:ext cx="6858074" cy="3981279"/>
          </a:xfrm>
          <a:prstGeom prst="rect">
            <a:avLst/>
          </a:prstGeom>
        </p:spPr>
      </p:pic>
      <p:pic>
        <p:nvPicPr>
          <p:cNvPr id="3" name="Afbeelding 2" descr="Afbeelding met tekst, plafond, muur, monitor&#10;&#10;Automatisch gegenereerde beschrijving">
            <a:extLst>
              <a:ext uri="{FF2B5EF4-FFF2-40B4-BE49-F238E27FC236}">
                <a16:creationId xmlns:a16="http://schemas.microsoft.com/office/drawing/2014/main" id="{3043510E-4F4C-E7EB-F8EB-F3A4113FD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5" y="175491"/>
            <a:ext cx="5622596" cy="369454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A0F2C88-4537-12CA-9338-077811AC5878}"/>
              </a:ext>
            </a:extLst>
          </p:cNvPr>
          <p:cNvSpPr txBox="1"/>
          <p:nvPr/>
        </p:nvSpPr>
        <p:spPr>
          <a:xfrm>
            <a:off x="5751981" y="561198"/>
            <a:ext cx="63480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>
                <a:solidFill>
                  <a:srgbClr val="FFFF00"/>
                </a:solidFill>
              </a:rPr>
              <a:t>Werkgroep coördinator  </a:t>
            </a:r>
            <a:r>
              <a:rPr lang="nl-NL" sz="3600" b="1" dirty="0">
                <a:solidFill>
                  <a:srgbClr val="FF0000"/>
                </a:solidFill>
                <a:highlight>
                  <a:srgbClr val="FFFF00"/>
                </a:highlight>
              </a:rPr>
              <a:t>Han</a:t>
            </a:r>
            <a:r>
              <a:rPr lang="nl-NL" sz="3600" b="1" dirty="0">
                <a:solidFill>
                  <a:srgbClr val="FFFF00"/>
                </a:solidFill>
              </a:rPr>
              <a:t>      introduceert </a:t>
            </a:r>
            <a:r>
              <a:rPr lang="nl-NL" sz="3600" b="1" dirty="0">
                <a:solidFill>
                  <a:srgbClr val="FF0000"/>
                </a:solidFill>
                <a:highlight>
                  <a:srgbClr val="FFFF00"/>
                </a:highlight>
              </a:rPr>
              <a:t>Fred</a:t>
            </a:r>
            <a:r>
              <a:rPr lang="nl-NL" sz="3600" b="1" dirty="0">
                <a:solidFill>
                  <a:srgbClr val="FFFF00"/>
                </a:solidFill>
              </a:rPr>
              <a:t>,                      </a:t>
            </a:r>
          </a:p>
          <a:p>
            <a:pPr algn="ctr"/>
            <a:r>
              <a:rPr lang="nl-NL" sz="3600" b="1" dirty="0">
                <a:solidFill>
                  <a:srgbClr val="FFFF00"/>
                </a:solidFill>
              </a:rPr>
              <a:t>en geeft hem daarna het woord,</a:t>
            </a:r>
            <a:r>
              <a:rPr lang="nl-NL" sz="3600" b="1" dirty="0">
                <a:solidFill>
                  <a:srgbClr val="FF0000"/>
                </a:solidFill>
                <a:highlight>
                  <a:srgbClr val="FFFF00"/>
                </a:highlight>
              </a:rPr>
              <a:t>      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44A775E-D16A-EBF2-A863-D7CA77A9D34F}"/>
              </a:ext>
            </a:extLst>
          </p:cNvPr>
          <p:cNvSpPr txBox="1"/>
          <p:nvPr/>
        </p:nvSpPr>
        <p:spPr>
          <a:xfrm>
            <a:off x="41210" y="4193931"/>
            <a:ext cx="5251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>
                <a:solidFill>
                  <a:srgbClr val="FFFF00"/>
                </a:solidFill>
              </a:rPr>
              <a:t>waarna er een 2 uur durende, interessante presentatie van start ging.</a:t>
            </a:r>
          </a:p>
        </p:txBody>
      </p:sp>
    </p:spTree>
    <p:extLst>
      <p:ext uri="{BB962C8B-B14F-4D97-AF65-F5344CB8AC3E}">
        <p14:creationId xmlns:p14="http://schemas.microsoft.com/office/powerpoint/2010/main" val="316881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binnen, plafond, persoon&#10;&#10;Automatisch gegenereerde beschrijving">
            <a:extLst>
              <a:ext uri="{FF2B5EF4-FFF2-40B4-BE49-F238E27FC236}">
                <a16:creationId xmlns:a16="http://schemas.microsoft.com/office/drawing/2014/main" id="{7E5A0C83-BA5A-9239-3D95-A6AAAB0B2F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07" y="97877"/>
            <a:ext cx="11827238" cy="666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2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staand&#10;&#10;Automatisch gegenereerde beschrijving">
            <a:extLst>
              <a:ext uri="{FF2B5EF4-FFF2-40B4-BE49-F238E27FC236}">
                <a16:creationId xmlns:a16="http://schemas.microsoft.com/office/drawing/2014/main" id="{4E0A7819-219D-4B1C-F9A9-61E3EF83E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18" y="137443"/>
            <a:ext cx="11822546" cy="656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5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301</Words>
  <Application>Microsoft Office PowerPoint</Application>
  <PresentationFormat>Breedbeeld</PresentationFormat>
  <Paragraphs>47</Paragraphs>
  <Slides>29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Erik Mulder</dc:creator>
  <cp:lastModifiedBy>Erik Mulder</cp:lastModifiedBy>
  <cp:revision>99</cp:revision>
  <dcterms:created xsi:type="dcterms:W3CDTF">2022-10-12T09:42:48Z</dcterms:created>
  <dcterms:modified xsi:type="dcterms:W3CDTF">2022-10-20T09:50:42Z</dcterms:modified>
</cp:coreProperties>
</file>